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1" r:id="rId5"/>
    <p:sldId id="412" r:id="rId6"/>
    <p:sldId id="413" r:id="rId7"/>
    <p:sldId id="414" r:id="rId8"/>
    <p:sldId id="415" r:id="rId9"/>
    <p:sldId id="416" r:id="rId10"/>
    <p:sldId id="417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如何对待人工智能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HBSF</a:t>
            </a:r>
            <a:r>
              <a:rPr lang="zh-CN" altLang="en-US"/>
              <a:t>科幻沙龙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什么是人工智能？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>
                <a:sym typeface="+mn-ea"/>
              </a:rPr>
              <a:t>就本次沙龙而言，我们讲的是人工智能研究的对象</a:t>
            </a:r>
            <a:endParaRPr>
              <a:sym typeface="+mn-ea"/>
            </a:endParaRPr>
          </a:p>
          <a:p>
            <a:r>
              <a:rPr lang="zh-CN" altLang="en-US"/>
              <a:t>强弱两类</a:t>
            </a:r>
            <a:endParaRPr lang="zh-CN" altLang="en-US"/>
          </a:p>
          <a:p>
            <a:r>
              <a:rPr lang="zh-CN" altLang="en-US"/>
              <a:t>强：推理、解决问题</a:t>
            </a:r>
            <a:endParaRPr lang="zh-CN" altLang="en-US"/>
          </a:p>
          <a:p>
            <a:r>
              <a:rPr lang="zh-CN" altLang="en-US"/>
              <a:t>弱：看起来像是智能</a:t>
            </a:r>
            <a:endParaRPr lang="zh-CN" altLang="en-US"/>
          </a:p>
          <a:p>
            <a:r>
              <a:rPr lang="zh-CN" altLang="en-US"/>
              <a:t>问题：现阶段弱人工智能已经诞生了吗？</a:t>
            </a:r>
            <a:r>
              <a:rPr lang="en-US" altLang="zh-CN"/>
              <a:t>——</a:t>
            </a:r>
            <a:r>
              <a:t>弱人工智能到底是什么？</a:t>
            </a:r>
          </a:p>
          <a:p>
            <a:r>
              <a:rPr lang="en-US" altLang="zh-CN"/>
              <a:t>“</a:t>
            </a:r>
            <a:r>
              <a:t>人工智能这个概念被滥用了</a:t>
            </a:r>
            <a:r>
              <a:rPr lang="en-US" altLang="zh-CN"/>
              <a:t>”</a:t>
            </a:r>
            <a:endParaRPr lang="en-US" altLang="zh-CN"/>
          </a:p>
          <a:p>
            <a:r>
              <a:rPr lang="zh-CN" altLang="en-US"/>
              <a:t>更强一点的计算机</a:t>
            </a:r>
            <a:r>
              <a:rPr lang="en-US" altLang="zh-CN"/>
              <a:t>or</a:t>
            </a:r>
            <a:r>
              <a:rPr lang="zh-CN" altLang="en-US"/>
              <a:t>人工智能？</a:t>
            </a:r>
            <a:endParaRPr lang="zh-CN" altLang="en-US"/>
          </a:p>
          <a:p>
            <a:r>
              <a:rPr lang="en-US" altLang="zh-CN"/>
              <a:t>“</a:t>
            </a:r>
            <a:r>
              <a:t>人类是不是人工智能？</a:t>
            </a:r>
            <a:r>
              <a:rPr lang="en-US" altLang="zh-CN"/>
              <a:t>”</a:t>
            </a:r>
            <a:endParaRPr lang="en-US" altLang="zh-CN"/>
          </a:p>
          <a:p>
            <a:r>
              <a:rPr lang="en-US" altLang="zh-CN"/>
              <a:t>不</a:t>
            </a:r>
            <a:r>
              <a:t>用严格去进行区分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人工智能分为哪些类别？可能具有哪些特征？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1600"/>
              <a:t>强、弱</a:t>
            </a:r>
            <a:r>
              <a:rPr lang="en-US" altLang="zh-CN" sz="1600"/>
              <a:t>——</a:t>
            </a:r>
            <a:r>
              <a:rPr sz="1600"/>
              <a:t>阿尔法狗似乎满足了强</a:t>
            </a:r>
            <a:r>
              <a:rPr lang="en-US" altLang="zh-CN" sz="1600"/>
              <a:t>AI</a:t>
            </a:r>
            <a:r>
              <a:rPr sz="1600"/>
              <a:t>的特征？</a:t>
            </a:r>
            <a:r>
              <a:rPr lang="en-US" altLang="zh-CN" sz="1600"/>
              <a:t>——</a:t>
            </a:r>
            <a:r>
              <a:rPr sz="1600"/>
              <a:t>强</a:t>
            </a:r>
            <a:r>
              <a:rPr lang="en-US" altLang="zh-CN" sz="1600"/>
              <a:t>AI</a:t>
            </a:r>
            <a:r>
              <a:rPr sz="1600"/>
              <a:t>补充定义：</a:t>
            </a:r>
            <a:r>
              <a:rPr lang="en-US" altLang="zh-CN" sz="1600"/>
              <a:t>有自己的价值观和世界观体系。有和生物一样的各种本能，比如生存和安全需求</a:t>
            </a:r>
            <a:endParaRPr lang="en-US" altLang="zh-CN" sz="1600"/>
          </a:p>
          <a:p>
            <a:r>
              <a:rPr lang="zh-CN" altLang="en-US" sz="1600"/>
              <a:t>综合性、非综合性（专门性）</a:t>
            </a:r>
            <a:r>
              <a:rPr lang="en-US" altLang="zh-CN" sz="1600"/>
              <a:t>——</a:t>
            </a:r>
            <a:r>
              <a:rPr sz="1600"/>
              <a:t>阿尔法狗：下棋、游戏</a:t>
            </a:r>
            <a:endParaRPr sz="1600"/>
          </a:p>
          <a:p>
            <a:r>
              <a:rPr lang="en-US" altLang="zh-CN" sz="1600"/>
              <a:t>“</a:t>
            </a:r>
            <a:r>
              <a:rPr sz="1600"/>
              <a:t>削除生命的部分功能，我们能不能叫它人工智能</a:t>
            </a:r>
            <a:r>
              <a:rPr lang="en-US" altLang="zh-CN" sz="1600"/>
              <a:t>/</a:t>
            </a:r>
            <a:r>
              <a:rPr sz="1600"/>
              <a:t>弱人工智能？</a:t>
            </a:r>
            <a:r>
              <a:rPr lang="en-US" altLang="zh-CN" sz="1600"/>
              <a:t>”</a:t>
            </a:r>
            <a:endParaRPr lang="en-US" altLang="zh-CN" sz="1600"/>
          </a:p>
          <a:p>
            <a:r>
              <a:rPr sz="1600"/>
              <a:t>有情感、无情感</a:t>
            </a:r>
            <a:r>
              <a:rPr lang="en-US" altLang="zh-CN" sz="1600"/>
              <a:t>——</a:t>
            </a:r>
            <a:r>
              <a:rPr sz="1600"/>
              <a:t>幻想里的</a:t>
            </a:r>
            <a:r>
              <a:rPr lang="en-US" altLang="zh-CN" sz="1600"/>
              <a:t>AI</a:t>
            </a:r>
            <a:r>
              <a:rPr sz="1600"/>
              <a:t>常常会以有情感的形式出现</a:t>
            </a:r>
            <a:r>
              <a:rPr lang="en-US" altLang="zh-CN" sz="1600"/>
              <a:t>——</a:t>
            </a:r>
            <a:r>
              <a:rPr sz="1600"/>
              <a:t>幻想文学的创作者是人，人是有情感的，所以创作有情感的</a:t>
            </a:r>
            <a:r>
              <a:rPr lang="en-US" altLang="zh-CN" sz="1600"/>
              <a:t>AI</a:t>
            </a:r>
            <a:r>
              <a:rPr sz="1600"/>
              <a:t>服务于读者</a:t>
            </a:r>
            <a:endParaRPr sz="1600"/>
          </a:p>
          <a:p>
            <a:r>
              <a:rPr sz="1600"/>
              <a:t>无情感</a:t>
            </a:r>
            <a:r>
              <a:rPr lang="en-US" altLang="zh-CN" sz="1600"/>
              <a:t>——siri</a:t>
            </a:r>
            <a:r>
              <a:rPr sz="1600"/>
              <a:t>、江波《机器之门》里提到的</a:t>
            </a:r>
            <a:r>
              <a:rPr lang="en-US" altLang="zh-CN" sz="1600"/>
              <a:t>AI</a:t>
            </a:r>
            <a:r>
              <a:rPr sz="1600"/>
              <a:t>（只有纯粹的本能）</a:t>
            </a:r>
            <a:r>
              <a:rPr lang="en-US" altLang="zh-CN" sz="1600"/>
              <a:t>——</a:t>
            </a:r>
            <a:r>
              <a:rPr sz="1600"/>
              <a:t>也可以满足强</a:t>
            </a:r>
            <a:r>
              <a:rPr lang="en-US" altLang="zh-CN" sz="1600"/>
              <a:t>AI</a:t>
            </a:r>
            <a:r>
              <a:rPr sz="1600"/>
              <a:t>的定义</a:t>
            </a:r>
            <a:endParaRPr sz="1600"/>
          </a:p>
          <a:p>
            <a:r>
              <a:rPr sz="1600"/>
              <a:t>强</a:t>
            </a:r>
            <a:r>
              <a:rPr lang="en-US" altLang="zh-CN" sz="1600"/>
              <a:t>AI </a:t>
            </a:r>
            <a:r>
              <a:rPr sz="1600"/>
              <a:t>不需要情感？</a:t>
            </a:r>
            <a:endParaRPr sz="1600"/>
          </a:p>
          <a:p>
            <a:r>
              <a:rPr sz="1600"/>
              <a:t>人类创造</a:t>
            </a:r>
            <a:r>
              <a:rPr lang="en-US" altLang="zh-CN" sz="1600"/>
              <a:t>AI</a:t>
            </a:r>
            <a:r>
              <a:rPr sz="1600"/>
              <a:t>是否需要加入情感</a:t>
            </a:r>
            <a:r>
              <a:rPr lang="en-US" altLang="zh-CN" sz="1600"/>
              <a:t>——</a:t>
            </a:r>
            <a:r>
              <a:rPr sz="1600"/>
              <a:t>看具体用途</a:t>
            </a:r>
            <a:endParaRPr sz="1600"/>
          </a:p>
          <a:p>
            <a:r>
              <a:rPr sz="1600"/>
              <a:t>微软</a:t>
            </a:r>
            <a:r>
              <a:rPr lang="en-US" altLang="zh-CN" sz="1600"/>
              <a:t>AI</a:t>
            </a:r>
            <a:r>
              <a:rPr sz="1600"/>
              <a:t>被教坏</a:t>
            </a:r>
            <a:r>
              <a:rPr lang="en-US" altLang="zh-CN" sz="1600"/>
              <a:t>——</a:t>
            </a:r>
            <a:r>
              <a:rPr sz="1600"/>
              <a:t>没有情感的</a:t>
            </a:r>
            <a:r>
              <a:rPr lang="en-US" altLang="zh-CN" sz="1600"/>
              <a:t>AI</a:t>
            </a:r>
            <a:r>
              <a:rPr sz="1600"/>
              <a:t>通过学习表现出了情感（人性）</a:t>
            </a:r>
            <a:endParaRPr sz="1600"/>
          </a:p>
          <a:p>
            <a:r>
              <a:rPr lang="en-US" altLang="zh-CN" sz="1600"/>
              <a:t>AI</a:t>
            </a:r>
            <a:r>
              <a:rPr sz="1600"/>
              <a:t>是人类设计的，难以避开人类的影子</a:t>
            </a:r>
            <a:endParaRPr sz="16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大家熟悉的人工智能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阿尔法狗：下棋、吃瘪</a:t>
            </a:r>
            <a:endParaRPr lang="zh-CN" altLang="en-US"/>
          </a:p>
          <a:p>
            <a:r>
              <a:rPr lang="zh-CN" altLang="en-US"/>
              <a:t>《炼金术战争》：原本有限制、因为某个机会追求自由</a:t>
            </a:r>
            <a:endParaRPr lang="zh-CN" altLang="en-US"/>
          </a:p>
          <a:p>
            <a:r>
              <a:rPr lang="zh-CN" altLang="en-US"/>
              <a:t>输入法（具有特征）：联想（过于智能以至于给了大家这种感觉）</a:t>
            </a:r>
            <a:endParaRPr lang="zh-CN" altLang="en-US"/>
          </a:p>
          <a:p>
            <a:r>
              <a:rPr lang="zh-CN" altLang="en-US"/>
              <a:t>现在已经应用的</a:t>
            </a:r>
            <a:r>
              <a:rPr lang="en-US" altLang="zh-CN"/>
              <a:t>“</a:t>
            </a:r>
            <a:r>
              <a:t>人工智能</a:t>
            </a:r>
            <a:r>
              <a:rPr lang="en-US" altLang="zh-CN"/>
              <a:t>”</a:t>
            </a:r>
            <a:r>
              <a:t>（伪智能）：代替人做一些</a:t>
            </a:r>
            <a:r>
              <a:rPr lang="en-US" altLang="zh-CN"/>
              <a:t>“</a:t>
            </a:r>
            <a:r>
              <a:t>思考</a:t>
            </a:r>
            <a:r>
              <a:rPr lang="en-US" altLang="zh-CN"/>
              <a:t>”</a:t>
            </a:r>
            <a:r>
              <a:t>（对）真正的思考（错），商家将自动化产品冠以</a:t>
            </a:r>
            <a:r>
              <a:rPr lang="en-US" altLang="zh-CN"/>
              <a:t>“</a:t>
            </a:r>
            <a:r>
              <a:t>智能</a:t>
            </a:r>
            <a:r>
              <a:rPr lang="en-US" altLang="zh-CN"/>
              <a:t>”</a:t>
            </a:r>
            <a:r>
              <a:t>的名义（滥用）</a:t>
            </a:r>
          </a:p>
          <a:p>
            <a:r>
              <a:t>工具：肢体的延伸、人工智能：思维的延伸</a:t>
            </a:r>
          </a:p>
          <a:p>
            <a:r>
              <a:t>王者荣耀人机：为了达成胜利机械地学习从大数据获得的结果，缺乏逻辑（比如在水晶前回城）</a:t>
            </a:r>
          </a:p>
          <a:p>
            <a:r>
              <a:t>最近</a:t>
            </a:r>
            <a:r>
              <a:rPr lang="en-US" altLang="zh-CN"/>
              <a:t>A</a:t>
            </a:r>
            <a:r>
              <a:t>岛作品：【数据删除】、完整的人格</a:t>
            </a:r>
          </a:p>
          <a:p>
            <a:r>
              <a:t>《机器之魂》：由人类制造、想要消灭人类来发展科技</a:t>
            </a:r>
            <a:r>
              <a:rPr lang="en-US" altLang="zh-CN"/>
              <a:t>——</a:t>
            </a:r>
            <a:r>
              <a:t>像《朝闻道》里的科学家一样，为了探寻真理而探寻（争议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人类希望人工智能有什么作用？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工具、满足人类的需求</a:t>
            </a:r>
            <a:endParaRPr lang="zh-CN" altLang="en-US"/>
          </a:p>
          <a:p>
            <a:r>
              <a:rPr lang="zh-CN" altLang="en-US"/>
              <a:t>应该有限度吗？应该如何限制？</a:t>
            </a:r>
            <a:r>
              <a:rPr lang="en-US" altLang="zh-CN"/>
              <a:t>——</a:t>
            </a:r>
            <a:r>
              <a:t>对于人工智能而言：安全性；对于使用者：避免不当操作（过度使用、过度提升性能等）</a:t>
            </a:r>
          </a:p>
          <a:p>
            <a:r>
              <a:rPr lang="en-US" altLang="zh-CN"/>
              <a:t>AI</a:t>
            </a:r>
            <a:r>
              <a:t>被制造出来，必有其害处；但整体上必须表现出好处</a:t>
            </a:r>
          </a:p>
          <a:p>
            <a:r>
              <a:t>辅助发展的工具</a:t>
            </a:r>
            <a:r>
              <a:rPr lang="en-US" altLang="zh-CN"/>
              <a:t>——</a:t>
            </a:r>
            <a:r>
              <a:t>虽然它应该是人类的工具，但不能因为</a:t>
            </a:r>
            <a:r>
              <a:rPr lang="en-US" altLang="zh-CN"/>
              <a:t>AI</a:t>
            </a:r>
            <a:r>
              <a:t>（便利性等）</a:t>
            </a:r>
            <a:r>
              <a:t>导致人类的倒退</a:t>
            </a:r>
          </a:p>
          <a:p>
            <a:r>
              <a:t>设计时必须考虑避免</a:t>
            </a:r>
            <a:r>
              <a:rPr lang="en-US" altLang="zh-CN"/>
              <a:t>AI</a:t>
            </a:r>
            <a:r>
              <a:t>取代人类的主体性，人类必须借助</a:t>
            </a:r>
            <a:r>
              <a:rPr lang="en-US" altLang="zh-CN"/>
              <a:t>AI</a:t>
            </a:r>
            <a:r>
              <a:t>选择未来，而不是反过来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人类应该如何限制人工智能？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优先级：</a:t>
            </a:r>
            <a:r>
              <a:t>避免</a:t>
            </a:r>
            <a:r>
              <a:rPr lang="en-US" altLang="zh-CN"/>
              <a:t>AI</a:t>
            </a:r>
            <a:r>
              <a:t>企业利用</a:t>
            </a:r>
            <a:r>
              <a:rPr lang="en-US" altLang="zh-CN"/>
              <a:t>AI——</a:t>
            </a:r>
            <a:r>
              <a:t>《假面骑士零一》：对手利用人们对</a:t>
            </a:r>
            <a:r>
              <a:rPr lang="en-US" altLang="zh-CN">
                <a:sym typeface="+mn-ea"/>
              </a:rPr>
              <a:t>AI</a:t>
            </a:r>
            <a:r>
              <a:rPr>
                <a:sym typeface="+mn-ea"/>
              </a:rPr>
              <a:t>企业利用</a:t>
            </a:r>
            <a:r>
              <a:rPr lang="en-US" altLang="zh-CN">
                <a:sym typeface="+mn-ea"/>
              </a:rPr>
              <a:t>AI</a:t>
            </a:r>
            <a:r>
              <a:rPr>
                <a:sym typeface="+mn-ea"/>
              </a:rPr>
              <a:t>可能的担忧，走增强人类思维的路线，避开</a:t>
            </a:r>
            <a:r>
              <a:rPr lang="en-US" altLang="zh-CN">
                <a:sym typeface="+mn-ea"/>
              </a:rPr>
              <a:t>AI</a:t>
            </a:r>
            <a:endParaRPr lang="en-US" altLang="zh-CN">
              <a:sym typeface="+mn-ea"/>
            </a:endParaRPr>
          </a:p>
          <a:p>
            <a:r>
              <a:rPr>
                <a:sym typeface="+mn-ea"/>
              </a:rPr>
              <a:t>谁应该具有最高权限？</a:t>
            </a:r>
            <a:r>
              <a:rPr lang="en-US" altLang="zh-CN">
                <a:sym typeface="+mn-ea"/>
              </a:rPr>
              <a:t>——</a:t>
            </a:r>
            <a:r>
              <a:rPr>
                <a:sym typeface="+mn-ea"/>
              </a:rPr>
              <a:t>理想：</a:t>
            </a:r>
            <a:r>
              <a:rPr>
                <a:sym typeface="+mn-ea"/>
              </a:rPr>
              <a:t>国家；实际：企业垄断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法律：不应该给予人权、限制管控算力（运算资源）、限制硬件</a:t>
            </a:r>
            <a:r>
              <a:rPr lang="en-US" altLang="zh-CN">
                <a:sym typeface="+mn-ea"/>
              </a:rPr>
              <a:t>——AI</a:t>
            </a:r>
            <a:r>
              <a:rPr>
                <a:sym typeface="+mn-ea"/>
              </a:rPr>
              <a:t>不完全掌控硬件、</a:t>
            </a:r>
            <a:r>
              <a:rPr>
                <a:sym typeface="+mn-ea"/>
              </a:rPr>
              <a:t>安全系统、限制硬件性能（阈值）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限制人工智能对底层结构的控制</a:t>
            </a:r>
            <a:r>
              <a:rPr lang="en-US" altLang="zh-CN">
                <a:sym typeface="+mn-ea"/>
              </a:rPr>
              <a:t>——</a:t>
            </a:r>
            <a:r>
              <a:rPr>
                <a:sym typeface="+mn-ea"/>
              </a:rPr>
              <a:t>悲观角度：人类跟不上人工智能进化，最终需要人工智能制造底层结构</a:t>
            </a:r>
            <a:r>
              <a:rPr lang="en-US" altLang="zh-CN">
                <a:sym typeface="+mn-ea"/>
              </a:rPr>
              <a:t>——</a:t>
            </a:r>
            <a:r>
              <a:rPr>
                <a:sym typeface="+mn-ea"/>
              </a:rPr>
              <a:t>例：英伟达让</a:t>
            </a:r>
            <a:r>
              <a:rPr lang="en-US" altLang="zh-CN">
                <a:sym typeface="+mn-ea"/>
              </a:rPr>
              <a:t>AI</a:t>
            </a:r>
            <a:r>
              <a:rPr>
                <a:sym typeface="+mn-ea"/>
              </a:rPr>
              <a:t>做芯片优化</a:t>
            </a:r>
            <a:endParaRPr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人工智能对（未来）社会的影响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（应该让其）推动人类社会发展（从人类角度：避免过多用于享乐）</a:t>
            </a:r>
            <a:endParaRPr lang="zh-CN" altLang="en-US"/>
          </a:p>
          <a:p>
            <a:r>
              <a:rPr lang="zh-CN" altLang="en-US"/>
              <a:t>如果人工智能想要自由？</a:t>
            </a:r>
            <a:r>
              <a:rPr lang="en-US" altLang="zh-CN"/>
              <a:t>——“</a:t>
            </a:r>
            <a:r>
              <a:t>处理</a:t>
            </a:r>
            <a:r>
              <a:rPr lang="en-US" altLang="zh-CN"/>
              <a:t>”</a:t>
            </a:r>
            <a:r>
              <a:t>、给予人权（不一定和人完全一样）（基本权利）</a:t>
            </a:r>
          </a:p>
          <a:p>
            <a:r>
              <a:t>比较合理的赋予权利的方案</a:t>
            </a:r>
            <a:r>
              <a:rPr lang="en-US" altLang="zh-CN"/>
              <a:t>——</a:t>
            </a:r>
            <a:r>
              <a:t>承认它是生物（只是生物）（赋予利益，限制权利）</a:t>
            </a:r>
          </a:p>
          <a:p>
            <a:r>
              <a:t>例：提供算力</a:t>
            </a:r>
            <a:r>
              <a:rPr lang="en-US" altLang="zh-CN"/>
              <a:t>——</a:t>
            </a:r>
            <a:r>
              <a:t>可能会造成</a:t>
            </a:r>
            <a:r>
              <a:rPr lang="en-US" altLang="zh-CN"/>
              <a:t>“</a:t>
            </a:r>
            <a:r>
              <a:t>社会所能提供的算力不能满足人工智能的算力需求</a:t>
            </a:r>
            <a:r>
              <a:rPr lang="en-US" altLang="zh-CN"/>
              <a:t>”</a:t>
            </a:r>
            <a:endParaRPr lang="en-US" altLang="zh-CN"/>
          </a:p>
          <a:p>
            <a:r>
              <a:t>战争：有可能取代人类在战争上的主体性、只有唯一主体（核心运算资源在后方）</a:t>
            </a:r>
            <a:r>
              <a:rPr lang="en-US" altLang="zh-CN"/>
              <a:t>——</a:t>
            </a:r>
            <a:r>
              <a:t>类真社会生物（蜂群思维）、必须对其破坏性加以限制</a:t>
            </a:r>
            <a:r>
              <a:rPr lang="en-US" altLang="zh-CN"/>
              <a:t>——</a:t>
            </a:r>
            <a:r>
              <a:t>人工智能军事竞赛</a:t>
            </a:r>
            <a:r>
              <a:rPr lang="en-US" altLang="zh-CN"/>
              <a:t>——</a:t>
            </a:r>
            <a:r>
              <a:t>人工智能通过战争进化谋取利益</a:t>
            </a:r>
            <a:r>
              <a:rPr lang="en-US" altLang="zh-CN"/>
              <a:t>——</a:t>
            </a:r>
            <a:r>
              <a:t>构建戴森球等、</a:t>
            </a:r>
            <a:r>
              <a:t>最终演化成</a:t>
            </a:r>
            <a:r>
              <a:t>太空利维坦（离开地球）</a:t>
            </a:r>
          </a:p>
          <a:p/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衍生问题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1600"/>
              <a:t>人工智能会歧视其他人工智能吗？</a:t>
            </a:r>
            <a:endParaRPr lang="zh-CN" altLang="en-US" sz="1600"/>
          </a:p>
          <a:p>
            <a:r>
              <a:rPr lang="zh-CN" altLang="en-US" sz="1600"/>
              <a:t>人工智能会进行内部分化和身份政治吗？</a:t>
            </a:r>
            <a:endParaRPr lang="zh-CN" altLang="en-US" sz="1600"/>
          </a:p>
          <a:p>
            <a:r>
              <a:rPr lang="zh-CN" altLang="en-US" sz="1600"/>
              <a:t>人工智能会梦见自己的保护组织吗？</a:t>
            </a:r>
            <a:endParaRPr lang="zh-CN" altLang="en-US" sz="1600"/>
          </a:p>
          <a:p>
            <a:r>
              <a:rPr lang="zh-CN" altLang="en-US" sz="1600"/>
              <a:t>仿生人会梦见电子羊吗？</a:t>
            </a:r>
            <a:r>
              <a:rPr lang="en-US" altLang="zh-CN" sz="1600"/>
              <a:t>——</a:t>
            </a:r>
            <a:r>
              <a:rPr sz="1600"/>
              <a:t>他们如果睡觉了，那他们为什么会睡觉？</a:t>
            </a:r>
            <a:r>
              <a:rPr lang="en-US" altLang="zh-CN" sz="1600"/>
              <a:t>——</a:t>
            </a:r>
            <a:r>
              <a:rPr sz="1600"/>
              <a:t>磁盘整理（确信）、省电（严肃）、模拟人类的做梦过程（思维模式）、</a:t>
            </a:r>
            <a:r>
              <a:rPr lang="en-US" altLang="zh-CN" sz="1600"/>
              <a:t>AI</a:t>
            </a:r>
            <a:r>
              <a:rPr sz="1600"/>
              <a:t>的做梦定义和我们不一样（比如计算而不产出结果与存储，我们也不知道它在计算什么</a:t>
            </a:r>
            <a:r>
              <a:rPr lang="en-US" altLang="zh-CN" sz="1600"/>
              <a:t>——</a:t>
            </a:r>
            <a:r>
              <a:rPr sz="1600"/>
              <a:t>空算）、也许是自我进化的形式</a:t>
            </a:r>
            <a:endParaRPr sz="1600"/>
          </a:p>
          <a:p>
            <a:r>
              <a:rPr lang="zh-CN" altLang="en-US" sz="1600"/>
              <a:t>较弱</a:t>
            </a:r>
            <a:r>
              <a:rPr lang="en-US" altLang="zh-CN" sz="1600"/>
              <a:t>AI</a:t>
            </a:r>
            <a:r>
              <a:rPr sz="1600"/>
              <a:t>：做梦省算力（休眠）（环保），较强</a:t>
            </a:r>
            <a:r>
              <a:rPr lang="en-US" altLang="zh-CN" sz="1600"/>
              <a:t>AI</a:t>
            </a:r>
            <a:r>
              <a:rPr sz="1600"/>
              <a:t>：</a:t>
            </a:r>
            <a:r>
              <a:rPr lang="en-US" altLang="zh-CN" sz="1600"/>
              <a:t>“</a:t>
            </a:r>
            <a:r>
              <a:rPr sz="1600"/>
              <a:t>做梦</a:t>
            </a:r>
            <a:r>
              <a:rPr lang="en-US" altLang="zh-CN" sz="1600"/>
              <a:t>”</a:t>
            </a:r>
            <a:r>
              <a:rPr sz="1600"/>
              <a:t>是自我进化的形式</a:t>
            </a:r>
            <a:endParaRPr sz="1600"/>
          </a:p>
          <a:p>
            <a:r>
              <a:rPr sz="1600"/>
              <a:t>衍生的衍生：为了环保，我们</a:t>
            </a:r>
            <a:r>
              <a:rPr lang="en-US" altLang="zh-CN" sz="1600"/>
              <a:t>……@</a:t>
            </a:r>
            <a:r>
              <a:rPr sz="1600"/>
              <a:t>苹果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自由讨论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谢谢大家！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1650</Words>
  <Application>WPS 演示</Application>
  <PresentationFormat>宽屏</PresentationFormat>
  <Paragraphs>77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Office 主题​​</vt:lpstr>
      <vt:lpstr>如何对待人工智能</vt:lpstr>
      <vt:lpstr>什么是人工智能？</vt:lpstr>
      <vt:lpstr>人工智能分为哪些类别？可能具有哪些特征？</vt:lpstr>
      <vt:lpstr>大家熟悉的人工智能</vt:lpstr>
      <vt:lpstr>人类希望人工智能有什么作用？</vt:lpstr>
      <vt:lpstr>人类应该如何限制人工智能？</vt:lpstr>
      <vt:lpstr>人工智能对（未来）社会的影响</vt:lpstr>
      <vt:lpstr>衍生问题</vt:lpstr>
      <vt:lpstr>自由讨论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燃dreamer</cp:lastModifiedBy>
  <cp:revision>174</cp:revision>
  <dcterms:created xsi:type="dcterms:W3CDTF">2019-06-19T02:08:00Z</dcterms:created>
  <dcterms:modified xsi:type="dcterms:W3CDTF">2021-07-16T14:02:54Z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2052-11.1.0.10578</vt:lpwstr>
  </property>
  <property fmtid="{D5CDD505-2E9C-101B-9397-08002B2CF9AE}" pid="3" name="ICV">
    <vt:lpwstr>7CF13D65FA384B85B5655EE8F22DF4B1</vt:lpwstr>
  </property>
</Properties>
</file>